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5"/>
  </p:notesMasterIdLst>
  <p:sldIdLst>
    <p:sldId id="256" r:id="rId2"/>
    <p:sldId id="258" r:id="rId3"/>
    <p:sldId id="262" r:id="rId4"/>
    <p:sldId id="259" r:id="rId5"/>
    <p:sldId id="263" r:id="rId6"/>
    <p:sldId id="275" r:id="rId7"/>
    <p:sldId id="276" r:id="rId8"/>
    <p:sldId id="294" r:id="rId9"/>
    <p:sldId id="295" r:id="rId10"/>
    <p:sldId id="269" r:id="rId11"/>
    <p:sldId id="296" r:id="rId12"/>
    <p:sldId id="297" r:id="rId13"/>
    <p:sldId id="274" r:id="rId14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6"/>
      <p:bold r:id="rId17"/>
      <p:italic r:id="rId18"/>
      <p:boldItalic r:id="rId19"/>
    </p:embeddedFont>
    <p:embeddedFont>
      <p:font typeface="Bree Serif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Roboto Black" panose="02000000000000000000" pitchFamily="2" charset="0"/>
      <p:bold r:id="rId25"/>
      <p:boldItalic r:id="rId26"/>
    </p:embeddedFont>
    <p:embeddedFont>
      <p:font typeface="Roboto Light" panose="02000000000000000000" pitchFamily="2" charset="0"/>
      <p:regular r:id="rId27"/>
      <p:bold r:id="rId28"/>
      <p:italic r:id="rId29"/>
      <p:boldItalic r:id="rId30"/>
    </p:embeddedFont>
    <p:embeddedFont>
      <p:font typeface="Roboto Mono Regular" panose="020B0604020202020204" charset="0"/>
      <p:regular r:id="rId31"/>
      <p:bold r:id="rId32"/>
      <p:italic r:id="rId33"/>
      <p:boldItalic r:id="rId34"/>
    </p:embeddedFont>
    <p:embeddedFont>
      <p:font typeface="Roboto Thin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jeev sagar" initials="ss" lastIdx="1" clrIdx="0">
    <p:extLst>
      <p:ext uri="{19B8F6BF-5375-455C-9EA6-DF929625EA0E}">
        <p15:presenceInfo xmlns:p15="http://schemas.microsoft.com/office/powerpoint/2012/main" userId="c604cde7b79a38e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544" y="60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commentAuthors" Target="commentAuthors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7-15T22:26:26.304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jfif>
</file>

<file path=ppt/media/image2.jfif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5d5c1b5ee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5d5c1b5ee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Google Shape;1280;g5d5c1b5eee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" name="Google Shape;1281;g5d5c1b5eee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100"/>
              <a:buFont typeface="Roboto Black"/>
              <a:buNone/>
              <a:defRPr sz="11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marL="914400" lvl="1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TITLE_1_1_2_1_1_1">
    <p:bg>
      <p:bgPr>
        <a:solidFill>
          <a:srgbClr val="48FFD5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marL="914400" lvl="1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marL="1371600" lvl="2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marL="1828800" lvl="3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marL="2286000" lvl="4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marL="2743200" lvl="5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marL="3200400" lvl="6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marL="3657600" lvl="7" indent="-279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marL="4114800" lvl="8" indent="-2794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sz="3000" b="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6" r:id="rId6"/>
    <p:sldLayoutId id="2147483660" r:id="rId7"/>
    <p:sldLayoutId id="2147483661" r:id="rId8"/>
    <p:sldLayoutId id="2147483662" r:id="rId9"/>
    <p:sldLayoutId id="214748366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f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b="1" u="sng" dirty="0"/>
              <a:t>Internal</a:t>
            </a:r>
            <a:br>
              <a:rPr lang="en-IN" sz="4000" b="1" u="sng" dirty="0"/>
            </a:br>
            <a:r>
              <a:rPr lang="en-IN" sz="4000" b="1" u="sng" dirty="0"/>
              <a:t>Mark Assessment Portal</a:t>
            </a:r>
            <a:endParaRPr sz="4000" b="1" dirty="0"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UNDER GUIDANCE OF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  Mrs. </a:t>
            </a:r>
            <a:r>
              <a:rPr lang="en-IN" sz="2000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Babli</a:t>
            </a:r>
            <a:r>
              <a:rPr lang="en-IN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IN" sz="2000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Baliyan</a:t>
            </a:r>
            <a:endParaRPr lang="en-US" sz="20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07;p20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-65804" y="878866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0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0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-39616" y="2091212"/>
            <a:ext cx="1601451" cy="45719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0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0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0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-1104459" y="876720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3566658" y="1657665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20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-19908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0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0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0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0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0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0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0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0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0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0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0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0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0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0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0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0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0"/>
          <p:cNvSpPr/>
          <p:nvPr/>
        </p:nvSpPr>
        <p:spPr>
          <a:xfrm>
            <a:off x="-993009" y="1003826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" name="Google Shape;199;p20"/>
          <p:cNvSpPr/>
          <p:nvPr/>
        </p:nvSpPr>
        <p:spPr>
          <a:xfrm>
            <a:off x="-830299" y="1003825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-650820" y="994432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0"/>
          <p:cNvSpPr/>
          <p:nvPr/>
        </p:nvSpPr>
        <p:spPr>
          <a:xfrm>
            <a:off x="3391640" y="804404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3498009" y="817816"/>
            <a:ext cx="161182" cy="146308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3678421" y="1853394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3841217" y="1855396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3986133" y="1860327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4248206" y="1855397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0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67">
        <p:sndAc>
          <p:endSnd/>
        </p:sndAc>
      </p:transition>
    </mc:Choice>
    <mc:Fallback xmlns="">
      <p:transition spd="slow" advTm="7967">
        <p:sndAc>
          <p:endSnd/>
        </p:sndAc>
      </p:transition>
    </mc:Fallback>
  </mc:AlternateContent>
  <p:extLst>
    <p:ext uri="{E180D4A7-C9FB-4DFB-919C-405C955672EB}">
      <p14:showEvtLst xmlns:p14="http://schemas.microsoft.com/office/powerpoint/2010/main">
        <p14:playEvt time="402" objId="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sample UI screens</a:t>
            </a:r>
            <a:br>
              <a:rPr lang="en-IN" b="1" dirty="0"/>
            </a:br>
            <a:r>
              <a:rPr lang="en-IN" b="1" dirty="0"/>
              <a:t>LOGIN</a:t>
            </a:r>
            <a:endParaRPr dirty="0"/>
          </a:p>
        </p:txBody>
      </p:sp>
      <p:cxnSp>
        <p:nvCxnSpPr>
          <p:cNvPr id="742" name="Google Shape;742;p3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427AAE-C6C4-4272-B22C-5D086DFBA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9740" y="1412850"/>
            <a:ext cx="54864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5574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CAE06-8E18-4D29-8A9B-B371DBA6A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700" y="220980"/>
            <a:ext cx="8520600" cy="716280"/>
          </a:xfrm>
        </p:spPr>
        <p:txBody>
          <a:bodyPr/>
          <a:lstStyle/>
          <a:p>
            <a:r>
              <a:rPr lang="en-US" u="sng" dirty="0"/>
              <a:t>REGISTRATION PAG</a:t>
            </a:r>
            <a:r>
              <a:rPr lang="en-US" dirty="0"/>
              <a:t>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E97B3D-8AC3-470D-B732-D5F7F10D5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" y="937260"/>
            <a:ext cx="8976360" cy="406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50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410">
        <p15:prstTrans prst="fracture"/>
      </p:transition>
    </mc:Choice>
    <mc:Fallback xmlns="">
      <p:transition spd="slow" advTm="241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6DD7-4564-4A66-A349-99166A7D17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700" y="644550"/>
            <a:ext cx="8520600" cy="178410"/>
          </a:xfrm>
        </p:spPr>
        <p:txBody>
          <a:bodyPr/>
          <a:lstStyle/>
          <a:p>
            <a:r>
              <a:rPr lang="en-US" u="sng" dirty="0"/>
              <a:t>USERFORM</a:t>
            </a:r>
            <a:endParaRPr lang="en-IN"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8EA61F-17FA-4084-9FEA-DF5E85BFD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1540"/>
            <a:ext cx="9144000" cy="425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603017"/>
      </p:ext>
    </p:extLst>
  </p:cSld>
  <p:clrMapOvr>
    <a:masterClrMapping/>
  </p:clrMapOvr>
  <p:transition spd="slow" advTm="4338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38"/>
          <p:cNvSpPr txBox="1">
            <a:spLocks noGrp="1"/>
          </p:cNvSpPr>
          <p:nvPr>
            <p:ph type="ctrTitle"/>
          </p:nvPr>
        </p:nvSpPr>
        <p:spPr>
          <a:xfrm>
            <a:off x="4688898" y="2247487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400" dirty="0">
                <a:solidFill>
                  <a:srgbClr val="FF0000"/>
                </a:solidFill>
              </a:rPr>
              <a:t>         THANKS!</a:t>
            </a:r>
            <a:endParaRPr sz="5400" dirty="0">
              <a:solidFill>
                <a:srgbClr val="FF0000"/>
              </a:solidFill>
            </a:endParaRPr>
          </a:p>
        </p:txBody>
      </p:sp>
      <p:grpSp>
        <p:nvGrpSpPr>
          <p:cNvPr id="1124" name="Google Shape;1124;p38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5" name="Google Shape;1125;p38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8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8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8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8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8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8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8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8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8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8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8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8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8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8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8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8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8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8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8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8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8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8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8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8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8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8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8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8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8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8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8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8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8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8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8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8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8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8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8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8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8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8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8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8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8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8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8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8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8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8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8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8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8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8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8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8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8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8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8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8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8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8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8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8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8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8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8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8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8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8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8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8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8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8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8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8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8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8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8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8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8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8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8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8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8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8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8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8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8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Tm="1689">
        <p15:prstTrans prst="origami"/>
      </p:transition>
    </mc:Choice>
    <mc:Fallback xmlns="">
      <p:transition spd="slow" advTm="1689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182880" y="1524000"/>
            <a:ext cx="8168320" cy="2642875"/>
          </a:xfrm>
        </p:spPr>
        <p:txBody>
          <a:bodyPr/>
          <a:lstStyle/>
          <a:p>
            <a:r>
              <a:rPr lang="en-IN" sz="2400" dirty="0"/>
              <a:t>Objective of internal Assessment Portal is online and easy</a:t>
            </a:r>
          </a:p>
          <a:p>
            <a:r>
              <a:rPr lang="en-IN" sz="2400" dirty="0"/>
              <a:t>solution for students internal marks assessment. Faculties</a:t>
            </a:r>
          </a:p>
          <a:p>
            <a:r>
              <a:rPr lang="en-IN" sz="2400" dirty="0"/>
              <a:t>can upload their marks, Hod’s or department can fix the</a:t>
            </a:r>
          </a:p>
          <a:p>
            <a:r>
              <a:rPr lang="en-IN" sz="2400" dirty="0"/>
              <a:t>rules for marks assessment and According to this marks</a:t>
            </a:r>
          </a:p>
          <a:p>
            <a:r>
              <a:rPr lang="en-IN" sz="2400" dirty="0"/>
              <a:t>will be calculated. Finally students can see their own marks</a:t>
            </a:r>
          </a:p>
          <a:p>
            <a:r>
              <a:rPr lang="en-IN" sz="2400" dirty="0"/>
              <a:t>in their own login.</a:t>
            </a:r>
          </a:p>
          <a:p>
            <a:pPr lvl="0"/>
            <a:endParaRPr lang="en-US" dirty="0"/>
          </a:p>
        </p:txBody>
      </p:sp>
      <p:cxnSp>
        <p:nvCxnSpPr>
          <p:cNvPr id="260" name="Google Shape;260;p22"/>
          <p:cNvCxnSpPr/>
          <p:nvPr/>
        </p:nvCxnSpPr>
        <p:spPr>
          <a:xfrm>
            <a:off x="367345" y="1308490"/>
            <a:ext cx="44484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4619BE61-E146-479E-AA3E-D38511B6E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780" y="266700"/>
            <a:ext cx="8168320" cy="1135379"/>
          </a:xfrm>
        </p:spPr>
        <p:txBody>
          <a:bodyPr/>
          <a:lstStyle/>
          <a:p>
            <a:r>
              <a:rPr lang="en-US" dirty="0"/>
              <a:t>PROJECT OBJECTIVE</a:t>
            </a:r>
            <a:endParaRPr lang="en-IN" dirty="0"/>
          </a:p>
        </p:txBody>
      </p:sp>
    </p:spTree>
  </p:cSld>
  <p:clrMapOvr>
    <a:masterClrMapping/>
  </p:clrMapOvr>
  <p:transition spd="slow" advTm="27527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6"/>
          <p:cNvSpPr txBox="1">
            <a:spLocks noGrp="1"/>
          </p:cNvSpPr>
          <p:nvPr>
            <p:ph type="ctrTitle" idx="4"/>
          </p:nvPr>
        </p:nvSpPr>
        <p:spPr>
          <a:xfrm>
            <a:off x="76200" y="644550"/>
            <a:ext cx="875602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TECHNOLOGY USED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403" name="Google Shape;403;p26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5" name="Google Shape;415;p26"/>
          <p:cNvSpPr/>
          <p:nvPr/>
        </p:nvSpPr>
        <p:spPr>
          <a:xfrm>
            <a:off x="4876837" y="2409598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6"/>
          <p:cNvSpPr/>
          <p:nvPr/>
        </p:nvSpPr>
        <p:spPr>
          <a:xfrm>
            <a:off x="5005199" y="2541755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17" name="Google Shape;417;p26"/>
          <p:cNvSpPr/>
          <p:nvPr/>
        </p:nvSpPr>
        <p:spPr>
          <a:xfrm>
            <a:off x="4636011" y="4136703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8" name="Google Shape;418;p26"/>
          <p:cNvSpPr/>
          <p:nvPr/>
        </p:nvSpPr>
        <p:spPr>
          <a:xfrm>
            <a:off x="5005199" y="2541755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6"/>
          <p:cNvSpPr/>
          <p:nvPr/>
        </p:nvSpPr>
        <p:spPr>
          <a:xfrm>
            <a:off x="5143716" y="2742556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6"/>
          <p:cNvSpPr/>
          <p:nvPr/>
        </p:nvSpPr>
        <p:spPr>
          <a:xfrm>
            <a:off x="5221240" y="2834061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6"/>
          <p:cNvSpPr/>
          <p:nvPr/>
        </p:nvSpPr>
        <p:spPr>
          <a:xfrm>
            <a:off x="5500826" y="3535575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6"/>
          <p:cNvSpPr/>
          <p:nvPr/>
        </p:nvSpPr>
        <p:spPr>
          <a:xfrm>
            <a:off x="5560559" y="3610549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3" name="Google Shape;423;p26"/>
          <p:cNvSpPr/>
          <p:nvPr/>
        </p:nvSpPr>
        <p:spPr>
          <a:xfrm>
            <a:off x="5560559" y="3710949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4" name="Google Shape;424;p26"/>
          <p:cNvSpPr/>
          <p:nvPr/>
        </p:nvSpPr>
        <p:spPr>
          <a:xfrm>
            <a:off x="5180573" y="3535575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6"/>
          <p:cNvSpPr/>
          <p:nvPr/>
        </p:nvSpPr>
        <p:spPr>
          <a:xfrm>
            <a:off x="5242842" y="3644719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6"/>
          <p:cNvSpPr/>
          <p:nvPr/>
        </p:nvSpPr>
        <p:spPr>
          <a:xfrm>
            <a:off x="5683836" y="3292847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6"/>
          <p:cNvSpPr/>
          <p:nvPr/>
        </p:nvSpPr>
        <p:spPr>
          <a:xfrm>
            <a:off x="5683836" y="3100941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6"/>
          <p:cNvSpPr/>
          <p:nvPr/>
        </p:nvSpPr>
        <p:spPr>
          <a:xfrm>
            <a:off x="6387899" y="3102216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rgbClr val="48FFD5"/>
          </a:solidFill>
          <a:ln w="9525" cap="flat" cmpd="sng">
            <a:solidFill>
              <a:srgbClr val="48FF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6"/>
          <p:cNvSpPr/>
          <p:nvPr/>
        </p:nvSpPr>
        <p:spPr>
          <a:xfrm>
            <a:off x="6579790" y="3182275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6"/>
          <p:cNvSpPr/>
          <p:nvPr/>
        </p:nvSpPr>
        <p:spPr>
          <a:xfrm>
            <a:off x="6668745" y="3215322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1" name="Google Shape;431;p26"/>
          <p:cNvSpPr/>
          <p:nvPr/>
        </p:nvSpPr>
        <p:spPr>
          <a:xfrm>
            <a:off x="6905128" y="3364010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2" name="Google Shape;432;p26"/>
          <p:cNvSpPr/>
          <p:nvPr/>
        </p:nvSpPr>
        <p:spPr>
          <a:xfrm>
            <a:off x="6858115" y="1367491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6"/>
          <p:cNvSpPr/>
          <p:nvPr/>
        </p:nvSpPr>
        <p:spPr>
          <a:xfrm>
            <a:off x="6976307" y="1511094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6"/>
          <p:cNvSpPr/>
          <p:nvPr/>
        </p:nvSpPr>
        <p:spPr>
          <a:xfrm>
            <a:off x="7513876" y="3086960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6"/>
          <p:cNvSpPr/>
          <p:nvPr/>
        </p:nvSpPr>
        <p:spPr>
          <a:xfrm>
            <a:off x="7577419" y="1730946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6"/>
          <p:cNvSpPr/>
          <p:nvPr/>
        </p:nvSpPr>
        <p:spPr>
          <a:xfrm>
            <a:off x="7107204" y="1832622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6"/>
          <p:cNvSpPr/>
          <p:nvPr/>
        </p:nvSpPr>
        <p:spPr>
          <a:xfrm>
            <a:off x="7225395" y="2240569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26B8E4-826F-44A4-8201-2542FC46F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" y="1367492"/>
            <a:ext cx="3489151" cy="3242608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HTML5.0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CSS3.0</a:t>
            </a:r>
            <a:br>
              <a:rPr lang="en-IN" sz="2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JAVASCRIPT</a:t>
            </a:r>
            <a:br>
              <a:rPr lang="en-IN" sz="2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JQUERY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dirty="0"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PHP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dirty="0" err="1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MySqL</a:t>
            </a:r>
            <a:endParaRPr lang="en-IN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3747">
        <p14:conveyor dir="l"/>
      </p:transition>
    </mc:Choice>
    <mc:Fallback xmlns="">
      <p:transition spd="slow" advTm="13747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FRAMEWORK USED</a:t>
            </a:r>
            <a:endParaRPr dirty="0"/>
          </a:p>
        </p:txBody>
      </p:sp>
      <p:cxnSp>
        <p:nvCxnSpPr>
          <p:cNvPr id="287" name="Google Shape;28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B0DEF930-BE79-4365-9F55-34F937C88D80}"/>
              </a:ext>
            </a:extLst>
          </p:cNvPr>
          <p:cNvSpPr>
            <a:spLocks noGrp="1"/>
          </p:cNvSpPr>
          <p:nvPr>
            <p:ph type="ctrTitle" idx="5"/>
          </p:nvPr>
        </p:nvSpPr>
        <p:spPr>
          <a:xfrm>
            <a:off x="6087877" y="3274550"/>
            <a:ext cx="2076000" cy="1420600"/>
          </a:xfrm>
        </p:spPr>
        <p:txBody>
          <a:bodyPr/>
          <a:lstStyle/>
          <a:p>
            <a:r>
              <a:rPr lang="en-US" b="0" i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jQuery is a JavaScript library designed to simplify HTML DOM tree traversal and manipulation, as well as event handling, CSS animation, and Ajax</a:t>
            </a:r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. </a:t>
            </a:r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141365A-3DBE-4E6B-A5F0-65301448A0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944" y="3470750"/>
            <a:ext cx="2076000" cy="1224400"/>
          </a:xfrm>
        </p:spPr>
        <p:txBody>
          <a:bodyPr/>
          <a:lstStyle/>
          <a:p>
            <a:r>
              <a:rPr lang="en-IN" b="0" i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CSS framework</a:t>
            </a:r>
            <a:br>
              <a:rPr lang="en-IN" b="0" i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</a:br>
            <a:r>
              <a:rPr lang="en-US" b="0" i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It contains CSS- and JavaScript-based design templates for typography, forms, buttons, navigation, and other interface components.</a:t>
            </a:r>
            <a:endParaRPr lang="en-IN" dirty="0">
              <a:solidFill>
                <a:srgbClr val="FFC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F64C00-B7AF-4607-8BBD-81E308C85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03" y="1383561"/>
            <a:ext cx="2730217" cy="16573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5074E7F-F178-4A9C-8444-D0C4433D9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002" y="1308279"/>
            <a:ext cx="2047875" cy="18079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838">
        <p15:prstTrans prst="pageCurlDouble"/>
      </p:transition>
    </mc:Choice>
    <mc:Fallback xmlns="">
      <p:transition spd="slow" advTm="10838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7"/>
          <p:cNvSpPr/>
          <p:nvPr/>
        </p:nvSpPr>
        <p:spPr>
          <a:xfrm rot="10800000">
            <a:off x="5440974" y="194270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3" name="Google Shape;443;p27"/>
          <p:cNvSpPr/>
          <p:nvPr/>
        </p:nvSpPr>
        <p:spPr>
          <a:xfrm rot="10800000">
            <a:off x="5440974" y="259983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4" name="Google Shape;444;p27"/>
          <p:cNvSpPr/>
          <p:nvPr/>
        </p:nvSpPr>
        <p:spPr>
          <a:xfrm rot="10800000">
            <a:off x="5511050" y="330968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5" name="Google Shape;445;p27"/>
          <p:cNvSpPr txBox="1">
            <a:spLocks noGrp="1"/>
          </p:cNvSpPr>
          <p:nvPr>
            <p:ph type="ctrTitle" idx="4"/>
          </p:nvPr>
        </p:nvSpPr>
        <p:spPr>
          <a:xfrm>
            <a:off x="-396426" y="669740"/>
            <a:ext cx="816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 MODULES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454" name="Google Shape;454;p27"/>
          <p:cNvCxnSpPr/>
          <p:nvPr/>
        </p:nvCxnSpPr>
        <p:spPr>
          <a:xfrm>
            <a:off x="5882725" y="1195336"/>
            <a:ext cx="33405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5" name="Google Shape;455;p27"/>
          <p:cNvSpPr/>
          <p:nvPr/>
        </p:nvSpPr>
        <p:spPr>
          <a:xfrm>
            <a:off x="2634654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/>
          <p:nvPr/>
        </p:nvSpPr>
        <p:spPr>
          <a:xfrm>
            <a:off x="2492071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7"/>
          <p:cNvSpPr/>
          <p:nvPr/>
        </p:nvSpPr>
        <p:spPr>
          <a:xfrm>
            <a:off x="1402108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7"/>
          <p:cNvSpPr/>
          <p:nvPr/>
        </p:nvSpPr>
        <p:spPr>
          <a:xfrm>
            <a:off x="1483001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7"/>
          <p:cNvSpPr/>
          <p:nvPr/>
        </p:nvSpPr>
        <p:spPr>
          <a:xfrm>
            <a:off x="1402108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7"/>
          <p:cNvSpPr/>
          <p:nvPr/>
        </p:nvSpPr>
        <p:spPr>
          <a:xfrm>
            <a:off x="1483001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7"/>
          <p:cNvSpPr/>
          <p:nvPr/>
        </p:nvSpPr>
        <p:spPr>
          <a:xfrm>
            <a:off x="1483001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7"/>
          <p:cNvSpPr/>
          <p:nvPr/>
        </p:nvSpPr>
        <p:spPr>
          <a:xfrm>
            <a:off x="3858959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7"/>
          <p:cNvSpPr/>
          <p:nvPr/>
        </p:nvSpPr>
        <p:spPr>
          <a:xfrm>
            <a:off x="3453135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7"/>
          <p:cNvSpPr/>
          <p:nvPr/>
        </p:nvSpPr>
        <p:spPr>
          <a:xfrm>
            <a:off x="3056913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7"/>
          <p:cNvSpPr/>
          <p:nvPr/>
        </p:nvSpPr>
        <p:spPr>
          <a:xfrm>
            <a:off x="3056913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3056913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7"/>
          <p:cNvSpPr/>
          <p:nvPr/>
        </p:nvSpPr>
        <p:spPr>
          <a:xfrm>
            <a:off x="3056913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7"/>
          <p:cNvSpPr/>
          <p:nvPr/>
        </p:nvSpPr>
        <p:spPr>
          <a:xfrm>
            <a:off x="3056913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3056913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7"/>
          <p:cNvSpPr/>
          <p:nvPr/>
        </p:nvSpPr>
        <p:spPr>
          <a:xfrm>
            <a:off x="3839771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7"/>
          <p:cNvSpPr/>
          <p:nvPr/>
        </p:nvSpPr>
        <p:spPr>
          <a:xfrm>
            <a:off x="4002917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4166063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/>
          <p:nvPr/>
        </p:nvSpPr>
        <p:spPr>
          <a:xfrm>
            <a:off x="3960415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7"/>
          <p:cNvSpPr/>
          <p:nvPr/>
        </p:nvSpPr>
        <p:spPr>
          <a:xfrm>
            <a:off x="4082434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4204453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7"/>
          <p:cNvSpPr/>
          <p:nvPr/>
        </p:nvSpPr>
        <p:spPr>
          <a:xfrm>
            <a:off x="1578968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7"/>
          <p:cNvSpPr/>
          <p:nvPr/>
        </p:nvSpPr>
        <p:spPr>
          <a:xfrm>
            <a:off x="1578968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578968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7"/>
          <p:cNvSpPr/>
          <p:nvPr/>
        </p:nvSpPr>
        <p:spPr>
          <a:xfrm>
            <a:off x="1578968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7"/>
          <p:cNvSpPr/>
          <p:nvPr/>
        </p:nvSpPr>
        <p:spPr>
          <a:xfrm>
            <a:off x="1578968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57896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2179478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2179478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2179478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2179478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7"/>
          <p:cNvSpPr/>
          <p:nvPr/>
        </p:nvSpPr>
        <p:spPr>
          <a:xfrm>
            <a:off x="2179478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217947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975721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030562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7"/>
          <p:cNvSpPr/>
          <p:nvPr/>
        </p:nvSpPr>
        <p:spPr>
          <a:xfrm>
            <a:off x="1786000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7"/>
          <p:cNvSpPr/>
          <p:nvPr/>
        </p:nvSpPr>
        <p:spPr>
          <a:xfrm>
            <a:off x="1030562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7"/>
          <p:cNvSpPr/>
          <p:nvPr/>
        </p:nvSpPr>
        <p:spPr>
          <a:xfrm>
            <a:off x="1030562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7"/>
          <p:cNvSpPr/>
          <p:nvPr/>
        </p:nvSpPr>
        <p:spPr>
          <a:xfrm>
            <a:off x="2636015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7"/>
          <p:cNvSpPr/>
          <p:nvPr/>
        </p:nvSpPr>
        <p:spPr>
          <a:xfrm>
            <a:off x="2360451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7"/>
          <p:cNvSpPr/>
          <p:nvPr/>
        </p:nvSpPr>
        <p:spPr>
          <a:xfrm>
            <a:off x="2093097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2093097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/>
          <p:nvPr/>
        </p:nvSpPr>
        <p:spPr>
          <a:xfrm>
            <a:off x="2093097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2093097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2093097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2093097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7"/>
          <p:cNvSpPr/>
          <p:nvPr/>
        </p:nvSpPr>
        <p:spPr>
          <a:xfrm>
            <a:off x="2622316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7"/>
          <p:cNvSpPr/>
          <p:nvPr/>
        </p:nvSpPr>
        <p:spPr>
          <a:xfrm>
            <a:off x="273199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"/>
          <p:cNvSpPr/>
          <p:nvPr/>
        </p:nvSpPr>
        <p:spPr>
          <a:xfrm>
            <a:off x="2843039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7"/>
          <p:cNvSpPr/>
          <p:nvPr/>
        </p:nvSpPr>
        <p:spPr>
          <a:xfrm>
            <a:off x="2704569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7"/>
          <p:cNvSpPr/>
          <p:nvPr/>
        </p:nvSpPr>
        <p:spPr>
          <a:xfrm>
            <a:off x="2785462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7"/>
          <p:cNvSpPr/>
          <p:nvPr/>
        </p:nvSpPr>
        <p:spPr>
          <a:xfrm>
            <a:off x="2869091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7"/>
          <p:cNvSpPr/>
          <p:nvPr/>
        </p:nvSpPr>
        <p:spPr>
          <a:xfrm>
            <a:off x="1095004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1095004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7"/>
          <p:cNvSpPr/>
          <p:nvPr/>
        </p:nvSpPr>
        <p:spPr>
          <a:xfrm>
            <a:off x="1095004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>
            <a:off x="1095004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>
            <a:off x="1095004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>
            <a:off x="1095004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>
            <a:off x="1500827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>
            <a:off x="1500827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>
            <a:off x="1500827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1500827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/>
          <p:nvPr/>
        </p:nvSpPr>
        <p:spPr>
          <a:xfrm>
            <a:off x="1500827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1500827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3255687" y="3358934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3332492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4466330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7"/>
          <p:cNvSpPr/>
          <p:nvPr/>
        </p:nvSpPr>
        <p:spPr>
          <a:xfrm>
            <a:off x="3332492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7"/>
          <p:cNvSpPr/>
          <p:nvPr/>
        </p:nvSpPr>
        <p:spPr>
          <a:xfrm>
            <a:off x="4283970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7"/>
          <p:cNvSpPr/>
          <p:nvPr/>
        </p:nvSpPr>
        <p:spPr>
          <a:xfrm>
            <a:off x="4341562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7"/>
          <p:cNvSpPr/>
          <p:nvPr/>
        </p:nvSpPr>
        <p:spPr>
          <a:xfrm>
            <a:off x="4400515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7"/>
          <p:cNvSpPr/>
          <p:nvPr/>
        </p:nvSpPr>
        <p:spPr>
          <a:xfrm>
            <a:off x="3332492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7"/>
          <p:cNvSpPr/>
          <p:nvPr/>
        </p:nvSpPr>
        <p:spPr>
          <a:xfrm>
            <a:off x="4248332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7"/>
          <p:cNvSpPr/>
          <p:nvPr/>
        </p:nvSpPr>
        <p:spPr>
          <a:xfrm>
            <a:off x="4090659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7"/>
          <p:cNvSpPr/>
          <p:nvPr/>
        </p:nvSpPr>
        <p:spPr>
          <a:xfrm>
            <a:off x="3938475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7"/>
          <p:cNvSpPr/>
          <p:nvPr/>
        </p:nvSpPr>
        <p:spPr>
          <a:xfrm>
            <a:off x="3938475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7"/>
          <p:cNvSpPr/>
          <p:nvPr/>
        </p:nvSpPr>
        <p:spPr>
          <a:xfrm>
            <a:off x="3938475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7"/>
          <p:cNvSpPr/>
          <p:nvPr/>
        </p:nvSpPr>
        <p:spPr>
          <a:xfrm>
            <a:off x="3938475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7"/>
          <p:cNvSpPr/>
          <p:nvPr/>
        </p:nvSpPr>
        <p:spPr>
          <a:xfrm>
            <a:off x="3938475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7"/>
          <p:cNvSpPr/>
          <p:nvPr/>
        </p:nvSpPr>
        <p:spPr>
          <a:xfrm>
            <a:off x="3938475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7"/>
          <p:cNvSpPr/>
          <p:nvPr/>
        </p:nvSpPr>
        <p:spPr>
          <a:xfrm>
            <a:off x="4240106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7"/>
          <p:cNvSpPr/>
          <p:nvPr/>
        </p:nvSpPr>
        <p:spPr>
          <a:xfrm>
            <a:off x="4303172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7"/>
          <p:cNvSpPr/>
          <p:nvPr/>
        </p:nvSpPr>
        <p:spPr>
          <a:xfrm>
            <a:off x="4366238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3368145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3368145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7"/>
          <p:cNvSpPr/>
          <p:nvPr/>
        </p:nvSpPr>
        <p:spPr>
          <a:xfrm>
            <a:off x="3368145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7"/>
          <p:cNvSpPr/>
          <p:nvPr/>
        </p:nvSpPr>
        <p:spPr>
          <a:xfrm>
            <a:off x="3368145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7"/>
          <p:cNvSpPr/>
          <p:nvPr/>
        </p:nvSpPr>
        <p:spPr>
          <a:xfrm>
            <a:off x="3368145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3368145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3599846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3599846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7"/>
          <p:cNvSpPr/>
          <p:nvPr/>
        </p:nvSpPr>
        <p:spPr>
          <a:xfrm>
            <a:off x="3599846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3599846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3599846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3599846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7"/>
          <p:cNvSpPr txBox="1">
            <a:spLocks noGrp="1"/>
          </p:cNvSpPr>
          <p:nvPr>
            <p:ph type="ctrTitle"/>
          </p:nvPr>
        </p:nvSpPr>
        <p:spPr>
          <a:xfrm>
            <a:off x="5365097" y="2225603"/>
            <a:ext cx="1921319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rgbClr val="0E2A47"/>
                </a:solidFill>
              </a:rPr>
              <a:t>ADMIN</a:t>
            </a:r>
          </a:p>
        </p:txBody>
      </p:sp>
      <p:sp>
        <p:nvSpPr>
          <p:cNvPr id="553" name="Google Shape;553;p27"/>
          <p:cNvSpPr txBox="1">
            <a:spLocks noGrp="1"/>
          </p:cNvSpPr>
          <p:nvPr>
            <p:ph type="ctrTitle" idx="2"/>
          </p:nvPr>
        </p:nvSpPr>
        <p:spPr>
          <a:xfrm>
            <a:off x="5511050" y="355142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0E2A47"/>
                </a:solidFill>
              </a:rPr>
              <a:t>FACULTY</a:t>
            </a:r>
            <a:endParaRPr sz="2000" dirty="0">
              <a:solidFill>
                <a:srgbClr val="0E2A47"/>
              </a:solidFill>
            </a:endParaRPr>
          </a:p>
        </p:txBody>
      </p:sp>
      <p:sp>
        <p:nvSpPr>
          <p:cNvPr id="554" name="Google Shape;554;p27"/>
          <p:cNvSpPr txBox="1">
            <a:spLocks noGrp="1"/>
          </p:cNvSpPr>
          <p:nvPr>
            <p:ph type="ctrTitle" idx="3"/>
          </p:nvPr>
        </p:nvSpPr>
        <p:spPr>
          <a:xfrm>
            <a:off x="5483836" y="282770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0E2A47"/>
                </a:solidFill>
              </a:rPr>
              <a:t>STUDENT</a:t>
            </a:r>
            <a:endParaRPr sz="2000" dirty="0">
              <a:solidFill>
                <a:srgbClr val="0E2A47"/>
              </a:solidFill>
            </a:endParaRPr>
          </a:p>
        </p:txBody>
      </p:sp>
      <p:sp>
        <p:nvSpPr>
          <p:cNvPr id="115" name="Google Shape;442;p27">
            <a:extLst>
              <a:ext uri="{FF2B5EF4-FFF2-40B4-BE49-F238E27FC236}">
                <a16:creationId xmlns:a16="http://schemas.microsoft.com/office/drawing/2014/main" id="{B4C88EE4-3483-4C7B-87E2-A7C5152CB64F}"/>
              </a:ext>
            </a:extLst>
          </p:cNvPr>
          <p:cNvSpPr/>
          <p:nvPr/>
        </p:nvSpPr>
        <p:spPr>
          <a:xfrm rot="10800000">
            <a:off x="5511050" y="4062610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5F5A85-4106-447C-8EC5-9BD06D395534}"/>
              </a:ext>
            </a:extLst>
          </p:cNvPr>
          <p:cNvSpPr txBox="1"/>
          <p:nvPr/>
        </p:nvSpPr>
        <p:spPr>
          <a:xfrm>
            <a:off x="6354540" y="4016293"/>
            <a:ext cx="1863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HOD</a:t>
            </a:r>
            <a:endParaRPr lang="en-IN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391">
        <p14:warp dir="in"/>
      </p:transition>
    </mc:Choice>
    <mc:Fallback xmlns="">
      <p:transition spd="slow" advTm="10391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39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b="1" u="sng" dirty="0"/>
              <a:t>STUDENT MODULE</a:t>
            </a:r>
            <a:endParaRPr dirty="0"/>
          </a:p>
        </p:txBody>
      </p:sp>
      <p:sp>
        <p:nvSpPr>
          <p:cNvPr id="1278" name="Google Shape;1278;p39"/>
          <p:cNvSpPr txBox="1">
            <a:spLocks noGrp="1"/>
          </p:cNvSpPr>
          <p:nvPr>
            <p:ph type="body" idx="1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1200" dirty="0"/>
              <a:t> Student admission No / Roll No will be user id </a:t>
            </a:r>
          </a:p>
          <a:p>
            <a:pPr lvl="0"/>
            <a:r>
              <a:rPr lang="en-IN" sz="1200" dirty="0"/>
              <a:t> After Registration, students can login </a:t>
            </a:r>
          </a:p>
          <a:p>
            <a:pPr lvl="0"/>
            <a:r>
              <a:rPr lang="en-IN" sz="1200" dirty="0"/>
              <a:t> Student can forgot password</a:t>
            </a:r>
          </a:p>
          <a:p>
            <a:pPr lvl="0"/>
            <a:r>
              <a:rPr lang="en-IN" sz="1200" dirty="0"/>
              <a:t> Student will register first time</a:t>
            </a:r>
          </a:p>
          <a:p>
            <a:pPr marL="165100" lvl="0" indent="0">
              <a:buNone/>
            </a:pPr>
            <a:r>
              <a:rPr lang="en-IN" sz="1200" dirty="0"/>
              <a:t>         can view their Profile</a:t>
            </a:r>
          </a:p>
          <a:p>
            <a:pPr lvl="0"/>
            <a:r>
              <a:rPr lang="en-IN" sz="1200" dirty="0"/>
              <a:t> Student can edit their profile</a:t>
            </a:r>
          </a:p>
          <a:p>
            <a:pPr lvl="0"/>
            <a:r>
              <a:rPr lang="en-IN" sz="1200" dirty="0"/>
              <a:t> Student can Logout</a:t>
            </a:r>
          </a:p>
          <a:p>
            <a:pPr lvl="0"/>
            <a:r>
              <a:rPr lang="en-IN" sz="1200" dirty="0"/>
              <a:t>Student can view their registered Subjects</a:t>
            </a:r>
          </a:p>
          <a:p>
            <a:pPr lvl="0"/>
            <a:r>
              <a:rPr lang="en-IN" sz="1200" dirty="0"/>
              <a:t>Student can view Sessional Marks(if uploaded)</a:t>
            </a:r>
          </a:p>
          <a:p>
            <a:pPr lvl="0"/>
            <a:r>
              <a:rPr lang="en-IN" sz="1200" dirty="0"/>
              <a:t>Student can raise any query in sessional marks changes to corresponding subject Faculty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0232">
        <p15:prstTrans prst="fallOver"/>
      </p:transition>
    </mc:Choice>
    <mc:Fallback xmlns="">
      <p:transition spd="slow" advTm="40232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FFD5"/>
        </a:solidFill>
        <a:effectLst/>
      </p:bgPr>
    </p:bg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40"/>
          <p:cNvSpPr txBox="1">
            <a:spLocks noGrp="1"/>
          </p:cNvSpPr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u="sng" dirty="0"/>
              <a:t>A</a:t>
            </a:r>
            <a:r>
              <a:rPr lang="en-IN" b="1" u="sng" dirty="0"/>
              <a:t>DMIN MODULE</a:t>
            </a:r>
            <a:endParaRPr b="1" u="sng" dirty="0"/>
          </a:p>
        </p:txBody>
      </p:sp>
      <p:sp>
        <p:nvSpPr>
          <p:cNvPr id="1284" name="Google Shape;1284;p40"/>
          <p:cNvSpPr txBox="1">
            <a:spLocks noGrp="1"/>
          </p:cNvSpPr>
          <p:nvPr>
            <p:ph type="body" idx="1"/>
          </p:nvPr>
        </p:nvSpPr>
        <p:spPr>
          <a:xfrm>
            <a:off x="810000" y="1630550"/>
            <a:ext cx="8520600" cy="341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400" b="1" dirty="0"/>
              <a:t> Admin can add the Hod</a:t>
            </a:r>
          </a:p>
          <a:p>
            <a:pPr lvl="0"/>
            <a:r>
              <a:rPr lang="en-IN" sz="2400" b="1" dirty="0"/>
              <a:t> Admin can provide Hod password</a:t>
            </a:r>
          </a:p>
          <a:p>
            <a:pPr lvl="0"/>
            <a:r>
              <a:rPr lang="en-IN" sz="2400" b="1" dirty="0"/>
              <a:t>Admin can manage all data </a:t>
            </a: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dirty="0">
              <a:solidFill>
                <a:srgbClr val="48FFD5"/>
              </a:solidFill>
            </a:endParaRPr>
          </a:p>
        </p:txBody>
      </p:sp>
      <p:pic>
        <p:nvPicPr>
          <p:cNvPr id="4" name="Picture Placeholder 9">
            <a:extLst>
              <a:ext uri="{FF2B5EF4-FFF2-40B4-BE49-F238E27FC236}">
                <a16:creationId xmlns:a16="http://schemas.microsoft.com/office/drawing/2014/main" id="{BF162E42-4BA7-464E-8568-67030D3904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14" r="14614"/>
          <a:stretch>
            <a:fillRect/>
          </a:stretch>
        </p:blipFill>
        <p:spPr>
          <a:xfrm>
            <a:off x="6765094" y="1935480"/>
            <a:ext cx="1860745" cy="1813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15037">
        <p14:prism/>
      </p:transition>
    </mc:Choice>
    <mc:Fallback xmlns="">
      <p:transition spd="slow" advTm="15037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69CF20-ED5A-4A1E-BF6A-0D10FB626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312420" y="1866900"/>
            <a:ext cx="9643020" cy="3718500"/>
          </a:xfrm>
        </p:spPr>
        <p:txBody>
          <a:bodyPr/>
          <a:lstStyle/>
          <a:p>
            <a:pPr lvl="0"/>
            <a:r>
              <a:rPr lang="en-IN" sz="1800" b="1" dirty="0"/>
              <a:t> Faculty can add student and add subjects</a:t>
            </a:r>
          </a:p>
          <a:p>
            <a:pPr lvl="0"/>
            <a:r>
              <a:rPr lang="en-IN" sz="1800" b="1" dirty="0"/>
              <a:t> Faculty can login with their employee id and given password</a:t>
            </a:r>
          </a:p>
          <a:p>
            <a:pPr lvl="0"/>
            <a:r>
              <a:rPr lang="en-IN" sz="1800" b="1" dirty="0"/>
              <a:t> Faculty can Change their password</a:t>
            </a:r>
          </a:p>
          <a:p>
            <a:pPr lvl="0"/>
            <a:r>
              <a:rPr lang="en-IN" sz="1800" b="1" dirty="0"/>
              <a:t> Faculty can Modify the students and subjects</a:t>
            </a:r>
          </a:p>
          <a:p>
            <a:pPr lvl="0"/>
            <a:r>
              <a:rPr lang="en-IN" sz="1800" b="1" dirty="0"/>
              <a:t> Faculty can view the students query and update the marks</a:t>
            </a:r>
          </a:p>
          <a:p>
            <a:pPr lvl="0"/>
            <a:r>
              <a:rPr lang="en-IN" sz="1800" b="1" dirty="0"/>
              <a:t> Faculty can forgot password</a:t>
            </a:r>
          </a:p>
          <a:p>
            <a:pPr lvl="0"/>
            <a:r>
              <a:rPr lang="en-IN" sz="1800" b="1" dirty="0"/>
              <a:t> Faculty can logout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D63B1B-C679-4B71-B41F-4D185969E8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FACULTY MODULE</a:t>
            </a:r>
            <a:endParaRPr lang="en-IN" dirty="0"/>
          </a:p>
        </p:txBody>
      </p:sp>
      <p:pic>
        <p:nvPicPr>
          <p:cNvPr id="4" name="Picture Placeholder 17">
            <a:extLst>
              <a:ext uri="{FF2B5EF4-FFF2-40B4-BE49-F238E27FC236}">
                <a16:creationId xmlns:a16="http://schemas.microsoft.com/office/drawing/2014/main" id="{3DC33767-5327-4919-B072-DC72516B42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06" b="2706"/>
          <a:stretch>
            <a:fillRect/>
          </a:stretch>
        </p:blipFill>
        <p:spPr>
          <a:xfrm>
            <a:off x="6627120" y="1866900"/>
            <a:ext cx="2022425" cy="23469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727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26291">
        <p14:ripple/>
      </p:transition>
    </mc:Choice>
    <mc:Fallback xmlns="">
      <p:transition spd="slow" advTm="26291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03E601-5508-4969-86A1-D320C832E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495300" y="1318260"/>
            <a:ext cx="9825900" cy="3576290"/>
          </a:xfrm>
        </p:spPr>
        <p:txBody>
          <a:bodyPr/>
          <a:lstStyle/>
          <a:p>
            <a:pPr lvl="0"/>
            <a:r>
              <a:rPr lang="en-IN" sz="1800" b="1" dirty="0"/>
              <a:t>Hod can login with their employee id and given password</a:t>
            </a:r>
          </a:p>
          <a:p>
            <a:pPr lvl="0"/>
            <a:r>
              <a:rPr lang="en-IN" sz="1800" b="1" dirty="0"/>
              <a:t> Hod can change their password</a:t>
            </a:r>
          </a:p>
          <a:p>
            <a:pPr lvl="0"/>
            <a:r>
              <a:rPr lang="en-IN" sz="1800" b="1" dirty="0"/>
              <a:t> Hod can forgot the password</a:t>
            </a:r>
          </a:p>
          <a:p>
            <a:pPr lvl="0"/>
            <a:r>
              <a:rPr lang="en-IN" sz="1800" b="1" dirty="0"/>
              <a:t> Hod can add subjects for their own department semester wise</a:t>
            </a:r>
          </a:p>
          <a:p>
            <a:pPr lvl="0"/>
            <a:r>
              <a:rPr lang="en-IN" sz="1800" b="1" dirty="0"/>
              <a:t>Hod can modify subject detail</a:t>
            </a:r>
          </a:p>
          <a:p>
            <a:pPr lvl="0"/>
            <a:r>
              <a:rPr lang="en-IN" sz="1800" b="1" dirty="0"/>
              <a:t> Hod can fix the maximum marks for sessional breaks</a:t>
            </a:r>
          </a:p>
          <a:p>
            <a:pPr lvl="0"/>
            <a:r>
              <a:rPr lang="en-IN" sz="1800" b="1" dirty="0"/>
              <a:t>Hod can modify any student’s marks individually on any </a:t>
            </a:r>
          </a:p>
          <a:p>
            <a:pPr marL="177800" lvl="0" indent="0">
              <a:buNone/>
            </a:pPr>
            <a:r>
              <a:rPr lang="en-IN" sz="1800" b="1" dirty="0"/>
              <a:t>     recommendation</a:t>
            </a:r>
          </a:p>
          <a:p>
            <a:pPr lvl="0"/>
            <a:r>
              <a:rPr lang="en-IN" sz="1800" b="1" dirty="0"/>
              <a:t>Hod  can view the marks subject /semester wise</a:t>
            </a:r>
          </a:p>
          <a:p>
            <a:pPr lvl="0"/>
            <a:r>
              <a:rPr lang="en-IN" sz="1800" b="1" dirty="0"/>
              <a:t>Hod can fix rules to calculate the sessional marks</a:t>
            </a:r>
          </a:p>
          <a:p>
            <a:pPr lvl="0"/>
            <a:r>
              <a:rPr lang="en-IN" sz="1800" b="1" dirty="0"/>
              <a:t>Hod can logout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BEA847-D1E2-40FF-9887-E1B301E3FF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HOD MODULE</a:t>
            </a:r>
            <a:endParaRPr lang="en-IN" dirty="0"/>
          </a:p>
        </p:txBody>
      </p:sp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15E517A0-E433-473E-ACB9-0EEF9EA2CA4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614" r="14614"/>
          <a:stretch>
            <a:fillRect/>
          </a:stretch>
        </p:blipFill>
        <p:spPr>
          <a:xfrm>
            <a:off x="6745605" y="1699131"/>
            <a:ext cx="1839855" cy="2225170"/>
          </a:xfrm>
        </p:spPr>
      </p:pic>
      <p:pic>
        <p:nvPicPr>
          <p:cNvPr id="5" name="Picture Placeholder 5">
            <a:extLst>
              <a:ext uri="{FF2B5EF4-FFF2-40B4-BE49-F238E27FC236}">
                <a16:creationId xmlns:a16="http://schemas.microsoft.com/office/drawing/2014/main" id="{C8FF0974-0629-4FA9-A996-489E0D9242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14" r="14614"/>
          <a:stretch>
            <a:fillRect/>
          </a:stretch>
        </p:blipFill>
        <p:spPr>
          <a:xfrm>
            <a:off x="7019925" y="1766241"/>
            <a:ext cx="1812500" cy="19523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8813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47001">
        <p14:prism isContent="1" isInverted="1"/>
      </p:transition>
    </mc:Choice>
    <mc:Fallback xmlns="">
      <p:transition spd="slow" advTm="47001">
        <p:fade/>
      </p:transition>
    </mc:Fallback>
  </mc:AlternateContent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382</Words>
  <Application>Microsoft Office PowerPoint</Application>
  <PresentationFormat>On-screen Show (16:9)</PresentationFormat>
  <Paragraphs>59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Bookman Old Style</vt:lpstr>
      <vt:lpstr>arial</vt:lpstr>
      <vt:lpstr>Roboto Light</vt:lpstr>
      <vt:lpstr>Bree Serif</vt:lpstr>
      <vt:lpstr>Roboto Thin</vt:lpstr>
      <vt:lpstr>arial</vt:lpstr>
      <vt:lpstr>Roboto Mono Regular</vt:lpstr>
      <vt:lpstr>Roboto Black</vt:lpstr>
      <vt:lpstr>Calibri</vt:lpstr>
      <vt:lpstr>WEB PROPOSAL</vt:lpstr>
      <vt:lpstr>Internal Mark Assessment Portal</vt:lpstr>
      <vt:lpstr>PROJECT OBJECTIVE</vt:lpstr>
      <vt:lpstr>TECHNOLOGY USED</vt:lpstr>
      <vt:lpstr>FRAMEWORK USED</vt:lpstr>
      <vt:lpstr> MODULES</vt:lpstr>
      <vt:lpstr>STUDENT MODULE</vt:lpstr>
      <vt:lpstr>ADMIN MODULE</vt:lpstr>
      <vt:lpstr>FACULTY MODULE</vt:lpstr>
      <vt:lpstr>HOD MODULE</vt:lpstr>
      <vt:lpstr>sample UI screens LOGIN</vt:lpstr>
      <vt:lpstr>REGISTRATION PAGE</vt:lpstr>
      <vt:lpstr>USERFORM</vt:lpstr>
      <vt:lpstr>         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Internal Assessment Portal</dc:title>
  <dc:creator>SANJEEV</dc:creator>
  <cp:lastModifiedBy>Sanjeev Sagar</cp:lastModifiedBy>
  <cp:revision>20</cp:revision>
  <dcterms:modified xsi:type="dcterms:W3CDTF">2021-12-30T11:29:32Z</dcterms:modified>
</cp:coreProperties>
</file>